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57" r:id="rId4"/>
    <p:sldId id="259" r:id="rId5"/>
    <p:sldId id="260" r:id="rId6"/>
    <p:sldId id="262" r:id="rId7"/>
    <p:sldId id="261" r:id="rId8"/>
    <p:sldId id="258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FB6400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83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584026" y="2921141"/>
            <a:ext cx="110401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A6400"/>
                </a:solidFill>
                <a:latin typeface="Fjalla One" panose="02000506040000020004" pitchFamily="2" charset="0"/>
              </a:rPr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584026" y="421776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SUBHEAD (OR NAME OF PRESENTER)</a:t>
            </a:r>
          </a:p>
        </p:txBody>
      </p:sp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D93D6E-F700-FB4D-8333-A087C39ACBA6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 One" panose="02000506040000020004" pitchFamily="2" charset="0"/>
              </a:rPr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05067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B71DA5C-13E2-A149-B419-F04D98AC3511}"/>
              </a:ext>
            </a:extLst>
          </p:cNvPr>
          <p:cNvSpPr txBox="1"/>
          <p:nvPr/>
        </p:nvSpPr>
        <p:spPr>
          <a:xfrm>
            <a:off x="584026" y="538619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 One" panose="02000506040000020004" pitchFamily="2" charset="0"/>
              </a:rPr>
              <a:t>SECTION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1279743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2" y="1856519"/>
            <a:ext cx="10734804" cy="351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Opening slide</a:t>
            </a:r>
          </a:p>
        </p:txBody>
      </p:sp>
    </p:spTree>
    <p:extLst>
      <p:ext uri="{BB962C8B-B14F-4D97-AF65-F5344CB8AC3E}">
        <p14:creationId xmlns:p14="http://schemas.microsoft.com/office/powerpoint/2010/main" val="10454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876822" y="1115395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Secondary Slide</a:t>
            </a:r>
          </a:p>
        </p:txBody>
      </p:sp>
    </p:spTree>
    <p:extLst>
      <p:ext uri="{BB962C8B-B14F-4D97-AF65-F5344CB8AC3E}">
        <p14:creationId xmlns:p14="http://schemas.microsoft.com/office/powerpoint/2010/main" val="1779087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5107708" y="1115395"/>
            <a:ext cx="6503917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amet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consectetur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adipiscing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elit</a:t>
            </a:r>
            <a:r>
              <a:rPr lang="en-US" dirty="0">
                <a:latin typeface="Gotham Narrow Book" pitchFamily="2" charset="0"/>
              </a:rPr>
              <a:t>, sed do </a:t>
            </a:r>
            <a:r>
              <a:rPr lang="en-US" dirty="0" err="1">
                <a:latin typeface="Gotham Narrow Book" pitchFamily="2" charset="0"/>
              </a:rPr>
              <a:t>eiusmod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tempor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incididunt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labore</a:t>
            </a:r>
            <a:r>
              <a:rPr lang="en-US" dirty="0">
                <a:latin typeface="Gotham Narrow Book" pitchFamily="2" charset="0"/>
              </a:rPr>
              <a:t> et dolore magna </a:t>
            </a:r>
            <a:r>
              <a:rPr lang="en-US" dirty="0" err="1">
                <a:latin typeface="Gotham Narrow Book" pitchFamily="2" charset="0"/>
              </a:rPr>
              <a:t>aliqua</a:t>
            </a:r>
            <a:r>
              <a:rPr lang="en-US" dirty="0">
                <a:latin typeface="Gotham Narrow Book" pitchFamily="2" charset="0"/>
              </a:rPr>
              <a:t>. Ut </a:t>
            </a:r>
            <a:r>
              <a:rPr lang="en-US" dirty="0" err="1">
                <a:latin typeface="Gotham Narrow Book" pitchFamily="2" charset="0"/>
              </a:rPr>
              <a:t>enim</a:t>
            </a:r>
            <a:r>
              <a:rPr lang="en-US" dirty="0">
                <a:latin typeface="Gotham Narrow Book" pitchFamily="2" charset="0"/>
              </a:rPr>
              <a:t> ad minim </a:t>
            </a:r>
            <a:r>
              <a:rPr lang="en-US" dirty="0" err="1">
                <a:latin typeface="Gotham Narrow Book" pitchFamily="2" charset="0"/>
              </a:rPr>
              <a:t>veniam</a:t>
            </a:r>
            <a:r>
              <a:rPr lang="en-US" dirty="0">
                <a:latin typeface="Gotham Narrow Book" pitchFamily="2" charset="0"/>
              </a:rPr>
              <a:t>, </a:t>
            </a:r>
            <a:r>
              <a:rPr lang="en-US" dirty="0" err="1">
                <a:latin typeface="Gotham Narrow Book" pitchFamily="2" charset="0"/>
              </a:rPr>
              <a:t>quis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nostrud</a:t>
            </a:r>
            <a:r>
              <a:rPr lang="en-US" dirty="0">
                <a:latin typeface="Gotham Narrow Book" pitchFamily="2" charset="0"/>
              </a:rPr>
              <a:t> exercitation </a:t>
            </a:r>
            <a:r>
              <a:rPr lang="en-US" dirty="0" err="1">
                <a:latin typeface="Gotham Narrow Book" pitchFamily="2" charset="0"/>
              </a:rPr>
              <a:t>ullamco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laboris</a:t>
            </a:r>
            <a:r>
              <a:rPr lang="en-US" dirty="0">
                <a:latin typeface="Gotham Narrow Book" pitchFamily="2" charset="0"/>
              </a:rPr>
              <a:t> nisi </a:t>
            </a:r>
            <a:r>
              <a:rPr lang="en-US" dirty="0" err="1">
                <a:latin typeface="Gotham Narrow Book" pitchFamily="2" charset="0"/>
              </a:rPr>
              <a:t>ut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aliquip</a:t>
            </a:r>
            <a:r>
              <a:rPr lang="en-US" dirty="0">
                <a:latin typeface="Gotham Narrow Book" pitchFamily="2" charset="0"/>
              </a:rPr>
              <a:t> ex </a:t>
            </a:r>
            <a:r>
              <a:rPr lang="en-US" dirty="0" err="1">
                <a:latin typeface="Gotham Narrow Book" pitchFamily="2" charset="0"/>
              </a:rPr>
              <a:t>ea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commodo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reprehenderit</a:t>
            </a:r>
            <a:r>
              <a:rPr lang="en-US" dirty="0">
                <a:latin typeface="Gotham Narrow Book" pitchFamily="2" charset="0"/>
              </a:rPr>
              <a:t> in </a:t>
            </a:r>
            <a:r>
              <a:rPr lang="en-US" dirty="0" err="1">
                <a:latin typeface="Gotham Narrow Book" pitchFamily="2" charset="0"/>
              </a:rPr>
              <a:t>voluptate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velit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esse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cillum</a:t>
            </a:r>
            <a:r>
              <a:rPr lang="en-US" dirty="0">
                <a:latin typeface="Gotham Narrow Book" pitchFamily="2" charset="0"/>
              </a:rPr>
              <a:t> dolore </a:t>
            </a:r>
            <a:r>
              <a:rPr lang="en-US" dirty="0" err="1">
                <a:latin typeface="Gotham Narrow Book" pitchFamily="2" charset="0"/>
              </a:rPr>
              <a:t>eu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fugiat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nulla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pariature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When single image is necessary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When single image is necessary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When single image is necessary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BE370-7C49-B54D-BC97-DC52776CBD47}"/>
              </a:ext>
            </a:extLst>
          </p:cNvPr>
          <p:cNvSpPr/>
          <p:nvPr/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</p:spTree>
    <p:extLst>
      <p:ext uri="{BB962C8B-B14F-4D97-AF65-F5344CB8AC3E}">
        <p14:creationId xmlns:p14="http://schemas.microsoft.com/office/powerpoint/2010/main" val="1304093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927AC-8429-D242-9F31-193EE99C1A6C}"/>
              </a:ext>
            </a:extLst>
          </p:cNvPr>
          <p:cNvSpPr txBox="1"/>
          <p:nvPr/>
        </p:nvSpPr>
        <p:spPr>
          <a:xfrm>
            <a:off x="8635999" y="1115394"/>
            <a:ext cx="2975628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Lorem ipsum dolor sit </a:t>
            </a:r>
            <a:r>
              <a:rPr lang="en-US" dirty="0" err="1">
                <a:latin typeface="Gotham Narrow Book" pitchFamily="2" charset="0"/>
              </a:rPr>
              <a:t>consequat</a:t>
            </a:r>
            <a:r>
              <a:rPr lang="en-US" dirty="0">
                <a:latin typeface="Gotham Narrow Book" pitchFamily="2" charset="0"/>
              </a:rPr>
              <a:t>. Duis </a:t>
            </a:r>
            <a:r>
              <a:rPr lang="en-US" dirty="0" err="1">
                <a:latin typeface="Gotham Narrow Book" pitchFamily="2" charset="0"/>
              </a:rPr>
              <a:t>aute</a:t>
            </a:r>
            <a:r>
              <a:rPr lang="en-US" dirty="0">
                <a:latin typeface="Gotham Narrow Book" pitchFamily="2" charset="0"/>
              </a:rPr>
              <a:t> </a:t>
            </a:r>
            <a:r>
              <a:rPr lang="en-US" dirty="0" err="1">
                <a:latin typeface="Gotham Narrow Book" pitchFamily="2" charset="0"/>
              </a:rPr>
              <a:t>irure</a:t>
            </a:r>
            <a:r>
              <a:rPr lang="en-US" dirty="0">
                <a:latin typeface="Gotham Narrow Book" pitchFamily="2" charset="0"/>
              </a:rPr>
              <a:t> dolor in </a:t>
            </a:r>
            <a:r>
              <a:rPr lang="en-US" dirty="0" err="1">
                <a:latin typeface="Gotham Narrow Book" pitchFamily="2" charset="0"/>
              </a:rPr>
              <a:t>reprehende</a:t>
            </a:r>
            <a:r>
              <a:rPr lang="en-US" dirty="0">
                <a:latin typeface="Gotham Narrow Book" pitchFamily="2" charset="0"/>
              </a:rPr>
              <a:t>.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Use this slide for multiple images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If they absolutely require text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• Otherwise, use next slide for multiples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0271BB-6B97-9749-9D88-A5CC3B86D619}"/>
              </a:ext>
            </a:extLst>
          </p:cNvPr>
          <p:cNvSpPr/>
          <p:nvPr/>
        </p:nvSpPr>
        <p:spPr>
          <a:xfrm>
            <a:off x="988292" y="1115394"/>
            <a:ext cx="3592946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B83EF9-3F52-B145-A21A-EA0D8AC181A0}"/>
              </a:ext>
            </a:extLst>
          </p:cNvPr>
          <p:cNvSpPr/>
          <p:nvPr/>
        </p:nvSpPr>
        <p:spPr>
          <a:xfrm>
            <a:off x="4812146" y="1115394"/>
            <a:ext cx="3592946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</p:spTree>
    <p:extLst>
      <p:ext uri="{BB962C8B-B14F-4D97-AF65-F5344CB8AC3E}">
        <p14:creationId xmlns:p14="http://schemas.microsoft.com/office/powerpoint/2010/main" val="301987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7E921-4FB7-284B-9679-627B0D7126F5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BE370-7C49-B54D-BC97-DC52776CBD47}"/>
              </a:ext>
            </a:extLst>
          </p:cNvPr>
          <p:cNvSpPr/>
          <p:nvPr/>
        </p:nvSpPr>
        <p:spPr>
          <a:xfrm>
            <a:off x="988292" y="1115395"/>
            <a:ext cx="6503917" cy="425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81E64-7A57-7845-BEE2-C07904F7A7D8}"/>
              </a:ext>
            </a:extLst>
          </p:cNvPr>
          <p:cNvSpPr/>
          <p:nvPr/>
        </p:nvSpPr>
        <p:spPr>
          <a:xfrm>
            <a:off x="7723117" y="1115395"/>
            <a:ext cx="3888509" cy="2015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or graphic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7ECD11-F74C-3D42-8A2D-B2538B33996C}"/>
              </a:ext>
            </a:extLst>
          </p:cNvPr>
          <p:cNvSpPr/>
          <p:nvPr/>
        </p:nvSpPr>
        <p:spPr>
          <a:xfrm>
            <a:off x="7723116" y="3356368"/>
            <a:ext cx="3888509" cy="2015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Photo </a:t>
            </a:r>
            <a:r>
              <a:rPr lang="en-US"/>
              <a:t>or graphic</a:t>
            </a:r>
          </a:p>
        </p:txBody>
      </p:sp>
    </p:spTree>
    <p:extLst>
      <p:ext uri="{BB962C8B-B14F-4D97-AF65-F5344CB8AC3E}">
        <p14:creationId xmlns:p14="http://schemas.microsoft.com/office/powerpoint/2010/main" val="756621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D074894-0E99-894A-9B1A-0D7C79F5F6D7}"/>
              </a:ext>
            </a:extLst>
          </p:cNvPr>
          <p:cNvSpPr txBox="1"/>
          <p:nvPr/>
        </p:nvSpPr>
        <p:spPr>
          <a:xfrm>
            <a:off x="571500" y="538619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SECTION SUBHEAD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297CD-5450-7441-A033-60CDC02876B0}"/>
              </a:ext>
            </a:extLst>
          </p:cNvPr>
          <p:cNvSpPr txBox="1"/>
          <p:nvPr/>
        </p:nvSpPr>
        <p:spPr>
          <a:xfrm>
            <a:off x="876822" y="1115395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Last slide in each section</a:t>
            </a:r>
          </a:p>
          <a:p>
            <a:pPr>
              <a:lnSpc>
                <a:spcPct val="125000"/>
              </a:lnSpc>
            </a:pPr>
            <a:r>
              <a:rPr lang="en-US" dirty="0">
                <a:latin typeface="Gotham Narrow Book" pitchFamily="2" charset="0"/>
              </a:rPr>
              <a:t>	• Last slide in each section</a:t>
            </a:r>
          </a:p>
        </p:txBody>
      </p:sp>
    </p:spTree>
    <p:extLst>
      <p:ext uri="{BB962C8B-B14F-4D97-AF65-F5344CB8AC3E}">
        <p14:creationId xmlns:p14="http://schemas.microsoft.com/office/powerpoint/2010/main" val="166312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E4DA18-37A0-3344-B583-9790FEFF58AA}"/>
              </a:ext>
            </a:extLst>
          </p:cNvPr>
          <p:cNvSpPr txBox="1"/>
          <p:nvPr/>
        </p:nvSpPr>
        <p:spPr>
          <a:xfrm>
            <a:off x="571500" y="2294175"/>
            <a:ext cx="11040127" cy="30779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Gotham Narrow Bold" pitchFamily="2" charset="0"/>
              </a:rPr>
              <a:t>O | </a:t>
            </a:r>
            <a:r>
              <a:rPr lang="en-US" sz="2400" dirty="0">
                <a:solidFill>
                  <a:schemeClr val="bg1"/>
                </a:solidFill>
                <a:latin typeface="Gotham Narrow Book" pitchFamily="2" charset="0"/>
              </a:rPr>
              <a:t>405.744.0000</a:t>
            </a:r>
          </a:p>
          <a:p>
            <a:r>
              <a:rPr lang="en-US" sz="2400" b="1" dirty="0">
                <a:solidFill>
                  <a:schemeClr val="bg1"/>
                </a:solidFill>
                <a:latin typeface="Gotham Narrow Bold" pitchFamily="2" charset="0"/>
              </a:rPr>
              <a:t>C | </a:t>
            </a:r>
            <a:r>
              <a:rPr lang="en-US" sz="2400" dirty="0">
                <a:solidFill>
                  <a:schemeClr val="bg1"/>
                </a:solidFill>
                <a:latin typeface="Gotham Narrow Book" pitchFamily="2" charset="0"/>
              </a:rPr>
              <a:t>405.744.0000</a:t>
            </a:r>
          </a:p>
          <a:p>
            <a:r>
              <a:rPr lang="en-US" sz="2400" b="1" dirty="0">
                <a:solidFill>
                  <a:schemeClr val="bg1"/>
                </a:solidFill>
                <a:latin typeface="Gotham Narrow Bold" pitchFamily="2" charset="0"/>
              </a:rPr>
              <a:t>E | </a:t>
            </a:r>
            <a:r>
              <a:rPr lang="en-US" sz="2400" dirty="0" err="1">
                <a:solidFill>
                  <a:schemeClr val="bg1"/>
                </a:solidFill>
                <a:latin typeface="Gotham Narrow Book" pitchFamily="2" charset="0"/>
              </a:rPr>
              <a:t>name.presenter@okstate.edu</a:t>
            </a:r>
            <a:endParaRPr lang="en-US" sz="2400" dirty="0">
              <a:solidFill>
                <a:schemeClr val="bg1"/>
              </a:solidFill>
              <a:latin typeface="Gotham Narrow Book" pitchFamily="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Gotham Narrow Book" pitchFamily="2" charset="0"/>
              </a:rPr>
              <a:t>307 Whitehurst [office location]</a:t>
            </a: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  <a:p>
            <a:r>
              <a:rPr lang="en-US" sz="2400" b="1" dirty="0" err="1">
                <a:solidFill>
                  <a:srgbClr val="FB6400"/>
                </a:solidFill>
                <a:latin typeface="Gotham Narrow Bold" pitchFamily="2" charset="0"/>
              </a:rPr>
              <a:t>brand.okstate.edu</a:t>
            </a:r>
            <a:r>
              <a:rPr lang="en-US" sz="2400" b="1" dirty="0">
                <a:solidFill>
                  <a:srgbClr val="FB6400"/>
                </a:solidFill>
                <a:latin typeface="Gotham Narrow Bold" pitchFamily="2" charset="0"/>
              </a:rPr>
              <a:t> (or other department-specific URL)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87CE4-7B09-1C4B-A222-C9D7591ECB9C}"/>
              </a:ext>
            </a:extLst>
          </p:cNvPr>
          <p:cNvSpPr txBox="1"/>
          <p:nvPr/>
        </p:nvSpPr>
        <p:spPr>
          <a:xfrm>
            <a:off x="584026" y="53861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300" dirty="0">
                <a:solidFill>
                  <a:schemeClr val="bg1"/>
                </a:solidFill>
                <a:latin typeface="Fjalla One" panose="02000506040000020004" pitchFamily="2" charset="0"/>
              </a:rPr>
              <a:t>NAME OF PRESENTER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472A1-9D64-6A42-AD56-94BD6B8EEEA3}"/>
              </a:ext>
            </a:extLst>
          </p:cNvPr>
          <p:cNvSpPr txBox="1"/>
          <p:nvPr/>
        </p:nvSpPr>
        <p:spPr>
          <a:xfrm>
            <a:off x="584026" y="1463179"/>
            <a:ext cx="110401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B6400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Department of ______ (This Slide Goes Last)</a:t>
            </a:r>
          </a:p>
        </p:txBody>
      </p:sp>
    </p:spTree>
    <p:extLst>
      <p:ext uri="{BB962C8B-B14F-4D97-AF65-F5344CB8AC3E}">
        <p14:creationId xmlns:p14="http://schemas.microsoft.com/office/powerpoint/2010/main" val="354615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2</TotalTime>
  <Words>628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Fjalla One</vt:lpstr>
      <vt:lpstr>Gotham Narrow Bold</vt:lpstr>
      <vt:lpstr>Gotham Narrow Book</vt:lpstr>
      <vt:lpstr>Rubik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Kaitlin Ruth</dc:creator>
  <cp:lastModifiedBy>Gosney, Elizabeth</cp:lastModifiedBy>
  <cp:revision>3</cp:revision>
  <dcterms:created xsi:type="dcterms:W3CDTF">2020-01-16T16:49:47Z</dcterms:created>
  <dcterms:modified xsi:type="dcterms:W3CDTF">2024-11-07T16:44:51Z</dcterms:modified>
</cp:coreProperties>
</file>